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3299-5A4B-4945-93C3-C387941520E6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618-1782-439C-B61E-76A2CCF1E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3299-5A4B-4945-93C3-C387941520E6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618-1782-439C-B61E-76A2CCF1E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3299-5A4B-4945-93C3-C387941520E6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618-1782-439C-B61E-76A2CCF1E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3299-5A4B-4945-93C3-C387941520E6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618-1782-439C-B61E-76A2CCF1E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3299-5A4B-4945-93C3-C387941520E6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618-1782-439C-B61E-76A2CCF1E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3299-5A4B-4945-93C3-C387941520E6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618-1782-439C-B61E-76A2CCF1E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3299-5A4B-4945-93C3-C387941520E6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618-1782-439C-B61E-76A2CCF1E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3299-5A4B-4945-93C3-C387941520E6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618-1782-439C-B61E-76A2CCF1E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3299-5A4B-4945-93C3-C387941520E6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618-1782-439C-B61E-76A2CCF1E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3299-5A4B-4945-93C3-C387941520E6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618-1782-439C-B61E-76A2CCF1E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3299-5A4B-4945-93C3-C387941520E6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618-1782-439C-B61E-76A2CCF1E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A3299-5A4B-4945-93C3-C387941520E6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F1618-1782-439C-B61E-76A2CCF1E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Гиппократ: “здоровье человека зависит от образа жизни и среды обитания”.</a:t>
            </a:r>
          </a:p>
        </p:txBody>
      </p:sp>
      <p:sp>
        <p:nvSpPr>
          <p:cNvPr id="11266" name="AutoShape 2" descr="https://studfile.net/html/2706/142/html_p2HrJHa0e3.jLfE/htmlconvd-MwQqxb3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 descr="C:\Users\User\Downloads\htmlconvd-MwQqxb3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rk.today/wp-content/uploads/2019/08/statistiku-po-lesnym-pozharam-iskazhali-vlasti-priangaria-i-drugie-regiony-ross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f2.ppt-online.org/files2/slide/w/Wl3nxIMyOtsLa7vRb5eEP8uY9cZAHSmdrfFKziGQNo/slide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5.infourok.ru/uploads/ex/04d4/0004d34b-f66c0291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dmsh.bash.muzkult.ru/media/2019/09/04/126427816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AutoShape 6" descr="https://blog.stanis.ru/imgs/599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blog.stanis.ru/imgs/599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6" name="Picture 10" descr="https://fs01.vseosvita.ua/010027vf-c02d/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resent5.com/presentation/126140078_444809588/image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rusinfo.info/wp-content/uploads/5/3/a/53ae53e11b523e40783d7cbd7dd01c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4.infourok.ru/uploads/ex/001b/00048072-c33d6abc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fhd.multiurok.ru/c/d/8/cd83bd3007ae203f75e9f4ca29ce7a596e10532d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fhd.multiurok.ru/c/d/8/cd83bd3007ae203f75e9f4ca29ce7a596e10532d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fhd.multiurok.ru/c/d/8/cd83bd3007ae203f75e9f4ca29ce7a596e10532d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fhd.multiurok.ru/c/d/8/cd83bd3007ae203f75e9f4ca29ce7a596e10532d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1" name="Picture 9" descr="C:\Users\User\Downloads\оо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Чрезвычайная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ситуация (ЧС)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- обстановка на определенной территории, сложившаяся в результате аварии, опасного природного явления, катастрофы, стихийного или иного бедствия, которые могут повлечь или повлекли за собой человеческие жертвы, ущерб здоровью людей или окружающей природной среде, значительные материальные потери и нарушение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условий жизнедеятельности людей.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212d.ru/user_file/news/20200315192231666968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extarchive.ru/images/655/1309487/e82c93b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34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allyslide.com/thumbs/0ce8c3d7fcedee2b731d8cbe5ee65c44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studfile.net/html/2706/1092/html_sXLCfZ1a_r.lnAU/img-U2hW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1" name="Picture 5" descr="C:\Users\User\Downloads\img-U2hW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900" y="0"/>
            <a:ext cx="9160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ok-t.ru/studopedia/baza19/899269956544.files/image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townsquare.media/site/678/files/2017/09/GettyImages-845344150-1.jpg?w=1200&amp;h=0&amp;zc=1&amp;s=0&amp;a=t&amp;q=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i.etsystatic.com/8208343/r/il/fa2c68/593561702/il_1588xN.593561702_fwh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www.tripsavvy.com/thmb/wHxSAIbm57imOOWhTXLDLqsju8w=/3888x2592/filters:fill(auto,1)/baca---campo-tornado-104043623-5a7379a1c5542e003647e0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3" name="Picture 5" descr="C:\Users\User\Downloads\baca---campo-tornado-104043623-5a7379a1c5542e003647e0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vatars.mds.yandex.net/get-ynews/56309/5d0af47b0ff9af95b2b84ced6f908d6d/563x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tatic.web2ua.com/kharkiv/2020/09/15/za_minuvshie_sutki_pozhary_unichtozhili_o-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18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2021-02-28T14:11:46Z</dcterms:created>
  <dcterms:modified xsi:type="dcterms:W3CDTF">2021-03-01T01:39:53Z</dcterms:modified>
</cp:coreProperties>
</file>