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2F7C-24E9-4C07-8F53-44E0EBC6846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FE9F-C8C2-4723-8688-DAA98C8807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9201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Логическая игра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«Волк, коза и капуста»</a:t>
            </a:r>
          </a:p>
        </p:txBody>
      </p:sp>
      <p:pic>
        <p:nvPicPr>
          <p:cNvPr id="5" name="Picture 16" descr="https://creazilla-store.fra1.digitaloceanspaces.com/cliparts/6274/wolf-clipart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537" y="2530220"/>
            <a:ext cx="2357454" cy="1797559"/>
          </a:xfrm>
          <a:prstGeom prst="rect">
            <a:avLst/>
          </a:prstGeom>
          <a:noFill/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6586">
            <a:off x="2047507" y="4566638"/>
            <a:ext cx="4445005" cy="2140505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9297" y="4097346"/>
            <a:ext cx="1806787" cy="1740092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372296"/>
            <a:ext cx="1273432" cy="116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6F47C8-9EE5-4117-86FD-7D6DFC22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108A4-9515-4F8A-84CC-9CBE09007828}"/>
              </a:ext>
            </a:extLst>
          </p:cNvPr>
          <p:cNvSpPr txBox="1"/>
          <p:nvPr/>
        </p:nvSpPr>
        <p:spPr>
          <a:xfrm>
            <a:off x="1619672" y="50755"/>
            <a:ext cx="614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игра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«Волк, коза и капуста»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DB3723-0087-4F89-B1DE-D5F9054F5F06}"/>
              </a:ext>
            </a:extLst>
          </p:cNvPr>
          <p:cNvSpPr/>
          <p:nvPr/>
        </p:nvSpPr>
        <p:spPr>
          <a:xfrm>
            <a:off x="-900608" y="1576009"/>
            <a:ext cx="115037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берегу реки стоят волк, коза,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лежит кочан капусты.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0DB9B6-98BE-4F8F-9EC1-3E83E581B49D}"/>
              </a:ext>
            </a:extLst>
          </p:cNvPr>
          <p:cNvSpPr/>
          <p:nvPr/>
        </p:nvSpPr>
        <p:spPr>
          <a:xfrm>
            <a:off x="0" y="252231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Крестьянину нужно перевезти через реку волка, козу и капусту. Но лодка такова, что в ней может поместиться только крестьянин, а с ним или один волк, или одна коза, или одна капуста. Но если оставить волка с козой, то волк съест козу, а если оставить козу с капустой, то коза съест капусту.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AEE8C3-BDFB-4312-8E68-FBDA7831D299}"/>
              </a:ext>
            </a:extLst>
          </p:cNvPr>
          <p:cNvSpPr/>
          <p:nvPr/>
        </p:nvSpPr>
        <p:spPr>
          <a:xfrm>
            <a:off x="753391" y="5609187"/>
            <a:ext cx="787280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перевез свой груз крестьянин?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C7AC9F-7451-4E71-82DB-A167962A6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80" y="121664"/>
            <a:ext cx="1888301" cy="22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2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8621" y="4427762"/>
            <a:ext cx="4445005" cy="2140505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3349918"/>
            <a:ext cx="1041595" cy="954796"/>
          </a:xfrm>
          <a:prstGeom prst="rect">
            <a:avLst/>
          </a:prstGeom>
          <a:noFill/>
        </p:spPr>
      </p:pic>
      <p:pic>
        <p:nvPicPr>
          <p:cNvPr id="1040" name="Picture 16" descr="https://creazilla-store.fra1.digitaloceanspaces.com/cliparts/6274/wolf-clipart-m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2780928"/>
            <a:ext cx="2130884" cy="1624799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504" y="2860090"/>
            <a:ext cx="1487931" cy="143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516E-6 L -0.31806 0.20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3" y="100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653 -0.11594 L -0.12882 0.010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62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06 0.20204 L -0.06615 0.306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5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0.31752 L 0.32778 0.244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3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81 0.33858 L 0.06788 0.29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240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0.02384 L -0.46996 -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-210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8 0.33858 L -0.27865 0.191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7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06 0.20204 L -0.00295 0.044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7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3779E-6 L -0.13924 0.143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717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243 L -0.39652 -0.115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5" y="-458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72 0.1664 L 0.11337 0.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78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4 -0.1127 L -0.029 0.0238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6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8 0.28929 L 0.49913 0.355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13 0.35548 L 0.29444 0.355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0.02383 L -0.47535 -0.036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44 0.35548 L -0.22535 0.250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5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73 0.24276 L 0.00313 -0.0643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15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0.04791 L 0.07066 0.268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10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97084E-7 L -0.39115 -0.070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6" y="-354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5 0.2592 L 0.35156 0.41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78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4 -0.1127 L -0.02118 0.01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6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37 0.38209 L 0.69809 0.196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-9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73 0.10924 L 0.33837 0.3820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136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0.02383 L -0.44375 -0.0888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-564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19 0.39574 L 0.04444 0.269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6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29531 L -0.0342 0.120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8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93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Asus</cp:lastModifiedBy>
  <cp:revision>26</cp:revision>
  <dcterms:created xsi:type="dcterms:W3CDTF">2021-01-27T14:56:19Z</dcterms:created>
  <dcterms:modified xsi:type="dcterms:W3CDTF">2021-02-13T15:05:06Z</dcterms:modified>
</cp:coreProperties>
</file>