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Енисей 1200 устройство бункера и выгрузного устройства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7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Механизм включения выгрузного шнека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служит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для включения и отключения вращения на выгрузной шнек путем натяжения приводных ремней шкивом 1 или ослабления и заклинивания ремней между кронштейном 2 и поводком 3. Перемещение натяжного шкива осуществляется гидроцилиндром 4 через систему рычагов.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04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Для обеспечения оптимальной подачи зерна к горизонтальному шнеку 6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,бункер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оборудован кожухом 21 с регулируемыми заслонками 15. В зависимости от вида убираемой культуры, ее физико-механических свойств и состояния на момент выгрузки, заслонки могут быть установлены в положение, обеспечивающее максимально возможную производительность выгрузного устройства.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90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Заслонки 15 кожуха 21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посредством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рычага 8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гидроцилиндра 5 устанавливаются в нужное положение с рабочего места комбайнера. Для исключения больших пусковых моментов, при включении выгрузного устройства, заслонки должны быть закрыты, а по мере увеличения оборотов выгрузного шнека их нужно постепенно открыть.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1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Для заполнения бункера зерном в верхней его части смонтирован загрузочный шнек 16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,кожух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которого подсоединен к головке зернового элеватора, проходит под углом через окно в стенке бункера. Окно снабжено резиновым фланцевым уплотнителем. Привод шнека осуществляется механизмом привода загрузочного тракта.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81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Привод загрузочного </a:t>
            </a:r>
            <a:r>
              <a:rPr lang="ru-RU" i="1">
                <a:solidFill>
                  <a:srgbClr val="000000"/>
                </a:solidFill>
                <a:latin typeface="Times New Roman"/>
              </a:rPr>
              <a:t>тракта </a:t>
            </a:r>
            <a:r>
              <a:rPr lang="ru-RU" smtClean="0">
                <a:solidFill>
                  <a:srgbClr val="000000"/>
                </a:solidFill>
                <a:latin typeface="Times New Roman"/>
              </a:rPr>
              <a:t>осуществляется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ременной передачей от шкива двигателя через привод загрузочного тракта 17, промежуточный механизм привода 18. Для защиты механизма привода от поломок он снабжен предохранительной зубчатой муфтой 19.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52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Бункер комбайна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предназначен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для накопления обмолоченного зерна и последующей выгрузки его в транспортное средство. Бункер состоит из корпуса, в котором смонтированы: выгрузное устройство с механизмом включения и заслонками 15 горизонтального шнека, управляемые посредством гидравлики, загрузочный шнек 16 с механизмом привода 18, привод выгрузного шнека, шарнирно-откидная крыша 3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надставка бункера 2.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6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" t="17917" r="36281" b="11250"/>
          <a:stretch/>
        </p:blipFill>
        <p:spPr bwMode="auto">
          <a:xfrm>
            <a:off x="17681" y="94408"/>
            <a:ext cx="9126319" cy="6397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9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Кроме того, бункер оборудован фарой освещения, сигнализатором заполнения и ступеньками на боковой стенке внутри бункера. Для удобства обслуживания и наблюдения за заполнением бункера зерном в передней стенке имеется смотровое окно. Для обеспечения более полного заполнения бункера зерном, устранения просыпания зерна и снижения нагрузки на элементы загрузочного шнека при заполнении бункера, близком к максимальному, применена надставка бункера 2, а створки крыши 3 выполнены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шарнирнооткидными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4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Створки крыши имеют по бокам бортики 4, препятствующие просыпанию зерна при открывании створок крыши, а на корпусе надставки закреплен концевой выключатель 5, дающий команду о заполнении бункера на приборную панель в кабине комбайна.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2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Выгрузное устройство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состоит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из горизонтального 6 и наклонного 7 шнеков. Над горизонтальным шнеком располагается кожух 21 с регулируемыми заслонками 15, управляемыми гидроцилиндром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рабочего места комбайнера.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5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30625" r="38858" b="20000"/>
          <a:stretch/>
        </p:blipFill>
        <p:spPr bwMode="auto">
          <a:xfrm>
            <a:off x="-1521" y="692696"/>
            <a:ext cx="9099814" cy="5159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78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Привод выгрузного устройства осуществляется ременной передачей от шкива 6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</a:rPr>
              <a:t>контрпривода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бункера на шкив 7 горизонтального шнека. Вращение на наклонный шнек 7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передается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 горизонтального 6 посредством карданной передачи 8, трансмиссионного вала 9, закрытого кожухом 10, и цепной передачи 11. Кожух наклонного шнека соединен с горловиной </a:t>
            </a:r>
            <a:r>
              <a:rPr lang="ru-RU" dirty="0">
                <a:latin typeface="Times New Roman"/>
              </a:rPr>
              <a:t>бункера фланцем 12.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7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Перевод шнека в рабочее и транспортное положение осуществляется гидроцилиндрами 13 и 14, работающими совместно и управляемыми с рабочего места комбайнера. Для обеспечения обслуживания узлов в кожухе шнека имеется два окна для ремонта и обслуживания подшипникового узла и карданного шарнира. Выгрузное устройство снабжено механизмом включения.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3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520</Words>
  <Application>Microsoft Office PowerPoint</Application>
  <PresentationFormat>Экран (4:3)</PresentationFormat>
  <Paragraphs>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Енисей 1200 устройство бункера и выгрузного устройства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Енисей 1200 устройство бункера и выгрузного устройства</dc:title>
  <dc:creator>K2</dc:creator>
  <cp:lastModifiedBy>K2</cp:lastModifiedBy>
  <cp:revision>4</cp:revision>
  <dcterms:created xsi:type="dcterms:W3CDTF">2021-10-07T01:28:45Z</dcterms:created>
  <dcterms:modified xsi:type="dcterms:W3CDTF">2022-09-30T02:37:53Z</dcterms:modified>
</cp:coreProperties>
</file>