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sldIdLst>
    <p:sldId id="257" r:id="rId2"/>
    <p:sldId id="258" r:id="rId3"/>
    <p:sldId id="259" r:id="rId4"/>
    <p:sldId id="260" r:id="rId5"/>
    <p:sldId id="266" r:id="rId6"/>
    <p:sldId id="261" r:id="rId7"/>
    <p:sldId id="262" r:id="rId8"/>
    <p:sldId id="263" r:id="rId9"/>
    <p:sldId id="264"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101063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321210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AF2283-0491-4EEA-A338-973F23579889}"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98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2991766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AF2283-0491-4EEA-A338-973F23579889}"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086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402367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2922673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425906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259345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311858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22058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237448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91271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94532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122124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A4977CC-1DE5-4559-A7DC-AF7F0F70417B}" type="datetimeFigureOut">
              <a:rPr lang="ru-RU" smtClean="0"/>
              <a:pPr/>
              <a:t>11.04.2022</a:t>
            </a:fld>
            <a:endParaRPr lang="ru-RU"/>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AF2283-0491-4EEA-A338-973F23579889}" type="slidenum">
              <a:rPr lang="ru-RU" smtClean="0"/>
              <a:pPr/>
              <a:t>‹#›</a:t>
            </a:fld>
            <a:endParaRPr lang="ru-RU"/>
          </a:p>
        </p:txBody>
      </p:sp>
    </p:spTree>
    <p:extLst>
      <p:ext uri="{BB962C8B-B14F-4D97-AF65-F5344CB8AC3E}">
        <p14:creationId xmlns:p14="http://schemas.microsoft.com/office/powerpoint/2010/main" val="77805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A4977CC-1DE5-4559-A7DC-AF7F0F70417B}" type="datetimeFigureOut">
              <a:rPr lang="ru-RU" smtClean="0"/>
              <a:pPr/>
              <a:t>11.04.2022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AF2283-0491-4EEA-A338-973F23579889}" type="slidenum">
              <a:rPr lang="ru-RU" smtClean="0"/>
              <a:pPr/>
              <a:t>‹#›</a:t>
            </a:fld>
            <a:endParaRPr lang="ru-RU"/>
          </a:p>
        </p:txBody>
      </p:sp>
    </p:spTree>
    <p:extLst>
      <p:ext uri="{BB962C8B-B14F-4D97-AF65-F5344CB8AC3E}">
        <p14:creationId xmlns:p14="http://schemas.microsoft.com/office/powerpoint/2010/main" val="195922637"/>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587449-E4D1-4ACB-880A-AAE247331B97}"/>
              </a:ext>
            </a:extLst>
          </p:cNvPr>
          <p:cNvSpPr txBox="1"/>
          <p:nvPr/>
        </p:nvSpPr>
        <p:spPr>
          <a:xfrm>
            <a:off x="4703974" y="292231"/>
            <a:ext cx="236635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Hello children!</a:t>
            </a:r>
            <a:endParaRPr lang="ru-RU"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092D735D-05E5-4C7F-9555-7FE8EDFDB46A}"/>
              </a:ext>
            </a:extLst>
          </p:cNvPr>
          <p:cNvSpPr txBox="1"/>
          <p:nvPr/>
        </p:nvSpPr>
        <p:spPr>
          <a:xfrm>
            <a:off x="5637229" y="2974156"/>
            <a:ext cx="914400" cy="914400"/>
          </a:xfrm>
          <a:prstGeom prst="rect">
            <a:avLst/>
          </a:prstGeom>
          <a:noFill/>
        </p:spPr>
        <p:txBody>
          <a:bodyPr wrap="square" rtlCol="0">
            <a:spAutoFit/>
          </a:bodyPr>
          <a:lstStyle/>
          <a:p>
            <a:endParaRPr lang="ru-RU" dirty="0"/>
          </a:p>
        </p:txBody>
      </p:sp>
      <p:sp>
        <p:nvSpPr>
          <p:cNvPr id="4" name="TextBox 3">
            <a:extLst>
              <a:ext uri="{FF2B5EF4-FFF2-40B4-BE49-F238E27FC236}">
                <a16:creationId xmlns:a16="http://schemas.microsoft.com/office/drawing/2014/main" xmlns="" id="{DF2D049B-9E01-4346-8BA6-32FD52D5DEB2}"/>
              </a:ext>
            </a:extLst>
          </p:cNvPr>
          <p:cNvSpPr txBox="1"/>
          <p:nvPr/>
        </p:nvSpPr>
        <p:spPr>
          <a:xfrm>
            <a:off x="3459389" y="3389400"/>
            <a:ext cx="568873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This is Robin Scott. Where’s he </a:t>
            </a:r>
            <a:r>
              <a:rPr lang="en-US" sz="2800" dirty="0" smtClean="0">
                <a:latin typeface="Times New Roman" panose="02020603050405020304" pitchFamily="18" charset="0"/>
                <a:cs typeface="Times New Roman" panose="02020603050405020304" pitchFamily="18" charset="0"/>
              </a:rPr>
              <a:t>from</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3B2176CA-F2A3-49A7-BE67-6890CDF79B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229" y="989814"/>
            <a:ext cx="951372" cy="2245952"/>
          </a:xfrm>
          <a:prstGeom prst="rect">
            <a:avLst/>
          </a:prstGeom>
        </p:spPr>
      </p:pic>
      <p:pic>
        <p:nvPicPr>
          <p:cNvPr id="8" name="Рисунок 7">
            <a:extLst>
              <a:ext uri="{FF2B5EF4-FFF2-40B4-BE49-F238E27FC236}">
                <a16:creationId xmlns:a16="http://schemas.microsoft.com/office/drawing/2014/main" xmlns="" id="{3597ED2C-4A0A-46EB-BE54-068359C0E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557" y="4018126"/>
            <a:ext cx="2723232" cy="2683605"/>
          </a:xfrm>
          <a:prstGeom prst="rect">
            <a:avLst/>
          </a:prstGeom>
        </p:spPr>
      </p:pic>
      <p:pic>
        <p:nvPicPr>
          <p:cNvPr id="10" name="Рисунок 9">
            <a:extLst>
              <a:ext uri="{FF2B5EF4-FFF2-40B4-BE49-F238E27FC236}">
                <a16:creationId xmlns:a16="http://schemas.microsoft.com/office/drawing/2014/main" xmlns="" id="{FAB23415-BBE8-457D-A50E-41C9F3F1C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904" y="4101525"/>
            <a:ext cx="2930302" cy="2336916"/>
          </a:xfrm>
          <a:prstGeom prst="rect">
            <a:avLst/>
          </a:prstGeom>
        </p:spPr>
      </p:pic>
      <p:pic>
        <p:nvPicPr>
          <p:cNvPr id="12" name="Рисунок 11">
            <a:extLst>
              <a:ext uri="{FF2B5EF4-FFF2-40B4-BE49-F238E27FC236}">
                <a16:creationId xmlns:a16="http://schemas.microsoft.com/office/drawing/2014/main" xmlns="" id="{21800F8D-D57B-4406-BCBE-17E70C8C5D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3929" y="4101525"/>
            <a:ext cx="3165027" cy="2336916"/>
          </a:xfrm>
          <a:prstGeom prst="rect">
            <a:avLst/>
          </a:prstGeom>
        </p:spPr>
      </p:pic>
    </p:spTree>
    <p:extLst>
      <p:ext uri="{BB962C8B-B14F-4D97-AF65-F5344CB8AC3E}">
        <p14:creationId xmlns:p14="http://schemas.microsoft.com/office/powerpoint/2010/main" val="198909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5536" y="365760"/>
            <a:ext cx="6464808" cy="646331"/>
          </a:xfrm>
          <a:prstGeom prst="rect">
            <a:avLst/>
          </a:prstGeom>
          <a:noFill/>
        </p:spPr>
        <p:txBody>
          <a:bodyPr wrap="square" rtlCol="0">
            <a:spAutoFit/>
          </a:bodyPr>
          <a:lstStyle/>
          <a:p>
            <a:r>
              <a:rPr lang="en-US" sz="3600" kern="50" dirty="0">
                <a:latin typeface="Times New Roman"/>
                <a:ea typeface="Times New Roman"/>
              </a:rPr>
              <a:t>Tell me about Robin's family. </a:t>
            </a:r>
            <a:endParaRPr lang="ru-RU" sz="36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1497" y="1623043"/>
            <a:ext cx="2792269" cy="209856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520" y="1803917"/>
            <a:ext cx="2295144" cy="22951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992705"/>
            <a:ext cx="2513584" cy="270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1702" y="4922395"/>
            <a:ext cx="3547498" cy="177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576" y="1585673"/>
            <a:ext cx="2587750" cy="273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68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DF61DF-8C51-4B5E-B551-D83C335E5763}"/>
              </a:ext>
            </a:extLst>
          </p:cNvPr>
          <p:cNvSpPr txBox="1"/>
          <p:nvPr/>
        </p:nvSpPr>
        <p:spPr>
          <a:xfrm>
            <a:off x="2515436" y="1084082"/>
            <a:ext cx="7161128"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Robin’s family are happy to meet you</a:t>
            </a:r>
            <a:endParaRPr lang="ru-RU" sz="36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B7832B86-9B04-4EEB-BDD9-E2E5EB625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311" y="1987681"/>
            <a:ext cx="6521378" cy="2882638"/>
          </a:xfrm>
          <a:prstGeom prst="rect">
            <a:avLst/>
          </a:prstGeom>
        </p:spPr>
      </p:pic>
      <p:sp>
        <p:nvSpPr>
          <p:cNvPr id="5" name="TextBox 4">
            <a:extLst>
              <a:ext uri="{FF2B5EF4-FFF2-40B4-BE49-F238E27FC236}">
                <a16:creationId xmlns:a16="http://schemas.microsoft.com/office/drawing/2014/main" xmlns="" id="{D9F72FAB-14BB-43C1-AA56-2B83B60D5AA7}"/>
              </a:ext>
            </a:extLst>
          </p:cNvPr>
          <p:cNvSpPr txBox="1"/>
          <p:nvPr/>
        </p:nvSpPr>
        <p:spPr>
          <a:xfrm>
            <a:off x="4147793" y="5322799"/>
            <a:ext cx="3568606" cy="1107996"/>
          </a:xfrm>
          <a:prstGeom prst="rect">
            <a:avLst/>
          </a:prstGeom>
          <a:noFill/>
        </p:spPr>
        <p:txBody>
          <a:bodyPr wrap="none" rtlCol="0">
            <a:spAutoFit/>
          </a:bodyPr>
          <a:lstStyle/>
          <a:p>
            <a:r>
              <a:rPr lang="en-US" sz="6600" dirty="0">
                <a:latin typeface="Times New Roman" panose="02020603050405020304" pitchFamily="18" charset="0"/>
                <a:cs typeface="Times New Roman" panose="02020603050405020304" pitchFamily="18" charset="0"/>
              </a:rPr>
              <a:t>Goodbye!</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0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32F763F-DA29-45DF-95E7-FE479823F939}"/>
              </a:ext>
            </a:extLst>
          </p:cNvPr>
          <p:cNvSpPr txBox="1"/>
          <p:nvPr/>
        </p:nvSpPr>
        <p:spPr>
          <a:xfrm>
            <a:off x="4562573" y="631596"/>
            <a:ext cx="3217547"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Where is London</a:t>
            </a:r>
            <a:r>
              <a:rPr lang="ru-RU" sz="3200" dirty="0">
                <a:latin typeface="Times New Roman" panose="02020603050405020304" pitchFamily="18" charset="0"/>
                <a:cs typeface="Times New Roman" panose="02020603050405020304" pitchFamily="18" charset="0"/>
              </a:rPr>
              <a:t>?</a:t>
            </a:r>
          </a:p>
        </p:txBody>
      </p:sp>
      <p:pic>
        <p:nvPicPr>
          <p:cNvPr id="2" name="Picture 2" descr="C:\Users\Admin\Desktop\изображение_viber_2022-03-28_19-17-20-818.png"/>
          <p:cNvPicPr>
            <a:picLocks noChangeAspect="1" noChangeArrowheads="1"/>
          </p:cNvPicPr>
          <p:nvPr/>
        </p:nvPicPr>
        <p:blipFill>
          <a:blip r:embed="rId2" cstate="print"/>
          <a:srcRect b="9400"/>
          <a:stretch>
            <a:fillRect/>
          </a:stretch>
        </p:blipFill>
        <p:spPr bwMode="auto">
          <a:xfrm>
            <a:off x="1979421" y="1762123"/>
            <a:ext cx="8807119" cy="4646697"/>
          </a:xfrm>
          <a:prstGeom prst="rect">
            <a:avLst/>
          </a:prstGeom>
          <a:noFill/>
        </p:spPr>
      </p:pic>
    </p:spTree>
    <p:extLst>
      <p:ext uri="{BB962C8B-B14F-4D97-AF65-F5344CB8AC3E}">
        <p14:creationId xmlns:p14="http://schemas.microsoft.com/office/powerpoint/2010/main" val="53795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65DFCDA-D369-4CA2-8D6C-9C72217FD7F7}"/>
              </a:ext>
            </a:extLst>
          </p:cNvPr>
          <p:cNvSpPr txBox="1"/>
          <p:nvPr/>
        </p:nvSpPr>
        <p:spPr>
          <a:xfrm>
            <a:off x="3851219" y="603314"/>
            <a:ext cx="4301242"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Let’s meet his family</a:t>
            </a:r>
            <a:r>
              <a:rPr lang="ru-RU" sz="3600" dirty="0">
                <a:latin typeface="Times New Roman" panose="02020603050405020304" pitchFamily="18" charset="0"/>
                <a:cs typeface="Times New Roman" panose="02020603050405020304" pitchFamily="18" charset="0"/>
              </a:rPr>
              <a:t>.</a:t>
            </a:r>
          </a:p>
        </p:txBody>
      </p:sp>
      <p:pic>
        <p:nvPicPr>
          <p:cNvPr id="8" name="Рисунок 7">
            <a:extLst>
              <a:ext uri="{FF2B5EF4-FFF2-40B4-BE49-F238E27FC236}">
                <a16:creationId xmlns:a16="http://schemas.microsoft.com/office/drawing/2014/main" xmlns="" id="{1D28F17A-7C62-48BD-8070-B66B25502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218" y="1701799"/>
            <a:ext cx="4559963" cy="4359635"/>
          </a:xfrm>
          <a:prstGeom prst="rect">
            <a:avLst/>
          </a:prstGeom>
        </p:spPr>
      </p:pic>
    </p:spTree>
    <p:extLst>
      <p:ext uri="{BB962C8B-B14F-4D97-AF65-F5344CB8AC3E}">
        <p14:creationId xmlns:p14="http://schemas.microsoft.com/office/powerpoint/2010/main" val="216299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9E9970-393D-4B73-8CA3-5DD91DE32F42}"/>
              </a:ext>
            </a:extLst>
          </p:cNvPr>
          <p:cNvSpPr txBox="1"/>
          <p:nvPr/>
        </p:nvSpPr>
        <p:spPr>
          <a:xfrm>
            <a:off x="1621411" y="621234"/>
            <a:ext cx="9662474" cy="3108543"/>
          </a:xfrm>
          <a:prstGeom prst="rect">
            <a:avLst/>
          </a:prstGeom>
          <a:noFill/>
        </p:spPr>
        <p:txBody>
          <a:bodyPr wrap="square" rtlCol="0">
            <a:spAutoFit/>
          </a:bodyPr>
          <a:lstStyle/>
          <a:p>
            <a:r>
              <a:rPr lang="en-US" sz="2800" dirty="0">
                <a:effectLst/>
                <a:latin typeface="Times New Roman" panose="02020603050405020304" pitchFamily="18" charset="0"/>
                <a:ea typeface="Calibri" panose="020F0502020204030204" pitchFamily="34" charset="0"/>
              </a:rPr>
              <a:t>Robin Scott is a schoolboy. He is from London. He is twelve. He has parents and grandparents. His parents are young. His father is a pilot. He is big and strong. He has a big a new car. It is bright blue. It is a very good car. His mother is nice. She is thin but she is not weak. She has three fat cats. They are her pets. Her father and mother are not in London. They are on the farm. They have horses, cows, and sheep on the farm. He can feed the animals.</a:t>
            </a:r>
            <a:endParaRPr lang="ru-RU" sz="28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F81F0215-502C-4AB3-9203-203923966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92" y="3831997"/>
            <a:ext cx="7590411" cy="3026003"/>
          </a:xfrm>
          <a:prstGeom prst="rect">
            <a:avLst/>
          </a:prstGeom>
        </p:spPr>
      </p:pic>
      <p:sp>
        <p:nvSpPr>
          <p:cNvPr id="3" name="TextBox 2"/>
          <p:cNvSpPr txBox="1"/>
          <p:nvPr/>
        </p:nvSpPr>
        <p:spPr>
          <a:xfrm>
            <a:off x="1621411" y="128016"/>
            <a:ext cx="153599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Read the text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97765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1B92F98-647F-4079-950D-2D37C02826BD}"/>
              </a:ext>
            </a:extLst>
          </p:cNvPr>
          <p:cNvSpPr txBox="1"/>
          <p:nvPr/>
        </p:nvSpPr>
        <p:spPr>
          <a:xfrm>
            <a:off x="3949830" y="678730"/>
            <a:ext cx="3659976"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How old is Robin</a:t>
            </a:r>
            <a:r>
              <a:rPr lang="ru-RU" sz="36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xmlns="" id="{4755E254-237F-4DC3-B08F-A4D305D564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5677" y="1833611"/>
            <a:ext cx="2055501" cy="3877377"/>
          </a:xfrm>
          <a:prstGeom prst="rect">
            <a:avLst/>
          </a:prstGeom>
        </p:spPr>
      </p:pic>
      <p:sp>
        <p:nvSpPr>
          <p:cNvPr id="5" name="TextBox 4">
            <a:extLst>
              <a:ext uri="{FF2B5EF4-FFF2-40B4-BE49-F238E27FC236}">
                <a16:creationId xmlns:a16="http://schemas.microsoft.com/office/drawing/2014/main" xmlns="" id="{5379CA72-015D-4FEA-AD12-8DD065EF4DC9}"/>
              </a:ext>
            </a:extLst>
          </p:cNvPr>
          <p:cNvSpPr txBox="1"/>
          <p:nvPr/>
        </p:nvSpPr>
        <p:spPr>
          <a:xfrm>
            <a:off x="5612835" y="1913063"/>
            <a:ext cx="1877437" cy="3785652"/>
          </a:xfrm>
          <a:prstGeom prst="rect">
            <a:avLst/>
          </a:prstGeom>
          <a:noFill/>
        </p:spPr>
        <p:txBody>
          <a:bodyPr wrap="none" rtlCol="0">
            <a:spAutoFit/>
          </a:bodyPr>
          <a:lstStyle/>
          <a:p>
            <a:pPr marL="914400" indent="-914400">
              <a:buAutoNum type="arabicPeriod"/>
            </a:pPr>
            <a:r>
              <a:rPr lang="ru-RU" sz="4800" dirty="0" smtClean="0">
                <a:latin typeface="Times New Roman" panose="02020603050405020304" pitchFamily="18" charset="0"/>
                <a:cs typeface="Times New Roman" panose="02020603050405020304" pitchFamily="18" charset="0"/>
              </a:rPr>
              <a:t>11</a:t>
            </a:r>
            <a:endParaRPr lang="en-US" sz="4800" dirty="0">
              <a:latin typeface="Times New Roman" panose="02020603050405020304" pitchFamily="18" charset="0"/>
              <a:cs typeface="Times New Roman" panose="02020603050405020304" pitchFamily="18" charset="0"/>
            </a:endParaRPr>
          </a:p>
          <a:p>
            <a:pPr marL="914400" indent="-914400">
              <a:buAutoNum type="arabicPeriod"/>
            </a:pPr>
            <a:r>
              <a:rPr lang="ru-RU" sz="4800" dirty="0" smtClean="0">
                <a:latin typeface="Times New Roman" panose="02020603050405020304" pitchFamily="18" charset="0"/>
                <a:cs typeface="Times New Roman" panose="02020603050405020304" pitchFamily="18" charset="0"/>
              </a:rPr>
              <a:t>12</a:t>
            </a:r>
            <a:endParaRPr lang="en-US" sz="4800" dirty="0">
              <a:latin typeface="Times New Roman" panose="02020603050405020304" pitchFamily="18" charset="0"/>
              <a:cs typeface="Times New Roman" panose="02020603050405020304" pitchFamily="18" charset="0"/>
            </a:endParaRPr>
          </a:p>
          <a:p>
            <a:pPr marL="914400" indent="-914400">
              <a:buAutoNum type="arabicPeriod"/>
            </a:pPr>
            <a:r>
              <a:rPr lang="ru-RU" sz="4800" dirty="0" smtClean="0">
                <a:latin typeface="Times New Roman" panose="02020603050405020304" pitchFamily="18" charset="0"/>
                <a:cs typeface="Times New Roman" panose="02020603050405020304" pitchFamily="18" charset="0"/>
              </a:rPr>
              <a:t>13</a:t>
            </a: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a:p>
            <a:pPr marL="914400" indent="-914400">
              <a:buAutoNum type="arabicPeriod"/>
            </a:pP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6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1714B81-DCA8-4D19-92EF-BAE9E67E828B}"/>
              </a:ext>
            </a:extLst>
          </p:cNvPr>
          <p:cNvSpPr txBox="1"/>
          <p:nvPr/>
        </p:nvSpPr>
        <p:spPr>
          <a:xfrm>
            <a:off x="5558589" y="1248389"/>
            <a:ext cx="239027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He is </a:t>
            </a: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doctor</a:t>
            </a:r>
            <a:endParaRPr lang="ru-RU" sz="2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1B51EDD3-B028-45AB-9868-554B4C372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350" y="1154700"/>
            <a:ext cx="1913641" cy="1877834"/>
          </a:xfrm>
          <a:prstGeom prst="rect">
            <a:avLst/>
          </a:prstGeom>
        </p:spPr>
      </p:pic>
      <p:sp>
        <p:nvSpPr>
          <p:cNvPr id="6" name="TextBox 5">
            <a:extLst>
              <a:ext uri="{FF2B5EF4-FFF2-40B4-BE49-F238E27FC236}">
                <a16:creationId xmlns:a16="http://schemas.microsoft.com/office/drawing/2014/main" xmlns="" id="{6A03E6EF-5C68-4D6F-AF42-7E161B931F6D}"/>
              </a:ext>
            </a:extLst>
          </p:cNvPr>
          <p:cNvSpPr txBox="1"/>
          <p:nvPr/>
        </p:nvSpPr>
        <p:spPr>
          <a:xfrm>
            <a:off x="1128644" y="2097116"/>
            <a:ext cx="230383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prstClr val="white"/>
                </a:solidFill>
                <a:latin typeface="Times New Roman" panose="02020603050405020304" pitchFamily="18" charset="0"/>
                <a:cs typeface="Times New Roman" panose="02020603050405020304" pitchFamily="18" charset="0"/>
              </a:rPr>
              <a:t>He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is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teacher</a:t>
            </a:r>
            <a:endParaRPr kumimoji="0" lang="ru-RU"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 name="Рисунок 7">
            <a:extLst>
              <a:ext uri="{FF2B5EF4-FFF2-40B4-BE49-F238E27FC236}">
                <a16:creationId xmlns:a16="http://schemas.microsoft.com/office/drawing/2014/main" xmlns="" id="{E975EE09-DEB0-4E01-845A-FFFEF6078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003" y="2181227"/>
            <a:ext cx="1913641" cy="1877833"/>
          </a:xfrm>
          <a:prstGeom prst="rect">
            <a:avLst/>
          </a:prstGeom>
        </p:spPr>
      </p:pic>
      <p:sp>
        <p:nvSpPr>
          <p:cNvPr id="10" name="TextBox 9">
            <a:extLst>
              <a:ext uri="{FF2B5EF4-FFF2-40B4-BE49-F238E27FC236}">
                <a16:creationId xmlns:a16="http://schemas.microsoft.com/office/drawing/2014/main" xmlns="" id="{DDDC0882-1A24-44D8-8172-D7933BC34487}"/>
              </a:ext>
            </a:extLst>
          </p:cNvPr>
          <p:cNvSpPr txBox="1"/>
          <p:nvPr/>
        </p:nvSpPr>
        <p:spPr>
          <a:xfrm>
            <a:off x="4900863" y="4464906"/>
            <a:ext cx="227798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prstClr val="white"/>
                </a:solidFill>
                <a:latin typeface="Times New Roman" panose="02020603050405020304" pitchFamily="18" charset="0"/>
                <a:cs typeface="Times New Roman" panose="02020603050405020304" pitchFamily="18" charset="0"/>
              </a:rPr>
              <a:t>He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is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2800" dirty="0" smtClean="0">
                <a:solidFill>
                  <a:prstClr val="white"/>
                </a:solidFill>
                <a:latin typeface="Times New Roman" panose="02020603050405020304" pitchFamily="18" charset="0"/>
                <a:cs typeface="Times New Roman" panose="02020603050405020304" pitchFamily="18" charset="0"/>
              </a:rPr>
              <a:t>pilot</a:t>
            </a:r>
            <a:endParaRPr kumimoji="0" lang="ru-RU"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3" name="Рисунок 12">
            <a:extLst>
              <a:ext uri="{FF2B5EF4-FFF2-40B4-BE49-F238E27FC236}">
                <a16:creationId xmlns:a16="http://schemas.microsoft.com/office/drawing/2014/main" xmlns="" id="{F03675DD-0D2A-42B3-A2ED-F347E5AA41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867" y="4378828"/>
            <a:ext cx="1929676" cy="2068830"/>
          </a:xfrm>
          <a:prstGeom prst="rect">
            <a:avLst/>
          </a:prstGeom>
        </p:spPr>
      </p:pic>
      <p:sp>
        <p:nvSpPr>
          <p:cNvPr id="2" name="Прямоугольник 1"/>
          <p:cNvSpPr/>
          <p:nvPr/>
        </p:nvSpPr>
        <p:spPr>
          <a:xfrm>
            <a:off x="3424003" y="181094"/>
            <a:ext cx="4455450" cy="646331"/>
          </a:xfrm>
          <a:prstGeom prst="rect">
            <a:avLst/>
          </a:prstGeom>
        </p:spPr>
        <p:txBody>
          <a:bodyPr wrap="none">
            <a:spAutoFit/>
          </a:bodyPr>
          <a:lstStyle/>
          <a:p>
            <a:r>
              <a:rPr lang="en-US" sz="3600" dirty="0">
                <a:latin typeface="Times New Roman" pitchFamily="18" charset="0"/>
                <a:cs typeface="Times New Roman" pitchFamily="18" charset="0"/>
              </a:rPr>
              <a:t>Who’s Robin’s father? </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49627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4651223-8F34-4E52-9BBB-27F90F98F4D0}"/>
              </a:ext>
            </a:extLst>
          </p:cNvPr>
          <p:cNvSpPr txBox="1"/>
          <p:nvPr/>
        </p:nvSpPr>
        <p:spPr>
          <a:xfrm>
            <a:off x="3940404" y="612742"/>
            <a:ext cx="376577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What color is </a:t>
            </a:r>
            <a:r>
              <a:rPr lang="en-US" sz="3200" dirty="0" smtClean="0">
                <a:latin typeface="Times New Roman" panose="02020603050405020304" pitchFamily="18" charset="0"/>
                <a:cs typeface="Times New Roman" panose="02020603050405020304" pitchFamily="18" charset="0"/>
              </a:rPr>
              <a:t>his </a:t>
            </a:r>
            <a:r>
              <a:rPr lang="en-US" sz="3200" dirty="0">
                <a:latin typeface="Times New Roman" panose="02020603050405020304" pitchFamily="18" charset="0"/>
                <a:cs typeface="Times New Roman" panose="02020603050405020304" pitchFamily="18" charset="0"/>
              </a:rPr>
              <a:t>car</a:t>
            </a:r>
            <a:r>
              <a:rPr lang="ru-RU" sz="32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xmlns="" id="{0260189D-52D2-4E49-B0E4-DE74B4CA6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764" y="1197517"/>
            <a:ext cx="3293881" cy="2317191"/>
          </a:xfrm>
          <a:prstGeom prst="rect">
            <a:avLst/>
          </a:prstGeom>
        </p:spPr>
      </p:pic>
      <p:pic>
        <p:nvPicPr>
          <p:cNvPr id="6" name="Рисунок 5">
            <a:extLst>
              <a:ext uri="{FF2B5EF4-FFF2-40B4-BE49-F238E27FC236}">
                <a16:creationId xmlns:a16="http://schemas.microsoft.com/office/drawing/2014/main" xmlns="" id="{EAAA3B64-348F-45FF-B527-3D792FD21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978" y="4236562"/>
            <a:ext cx="4462965" cy="2231483"/>
          </a:xfrm>
          <a:prstGeom prst="rect">
            <a:avLst/>
          </a:prstGeom>
        </p:spPr>
      </p:pic>
      <p:pic>
        <p:nvPicPr>
          <p:cNvPr id="10" name="Рисунок 9">
            <a:extLst>
              <a:ext uri="{FF2B5EF4-FFF2-40B4-BE49-F238E27FC236}">
                <a16:creationId xmlns:a16="http://schemas.microsoft.com/office/drawing/2014/main" xmlns="" id="{400A8622-B0BF-4191-AD5C-7087AFA6D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621" y="1197516"/>
            <a:ext cx="3723239" cy="2231483"/>
          </a:xfrm>
          <a:prstGeom prst="rect">
            <a:avLst/>
          </a:prstGeom>
        </p:spPr>
      </p:pic>
    </p:spTree>
    <p:extLst>
      <p:ext uri="{BB962C8B-B14F-4D97-AF65-F5344CB8AC3E}">
        <p14:creationId xmlns:p14="http://schemas.microsoft.com/office/powerpoint/2010/main" val="38044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B1B688-4A19-4522-9C10-5B7C694E08F0}"/>
              </a:ext>
            </a:extLst>
          </p:cNvPr>
          <p:cNvSpPr txBox="1"/>
          <p:nvPr/>
        </p:nvSpPr>
        <p:spPr>
          <a:xfrm>
            <a:off x="2262434" y="386500"/>
            <a:ext cx="8187049"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How many cats does Robin’s mother have</a:t>
            </a:r>
            <a:r>
              <a:rPr lang="ru-RU" sz="36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xmlns="" id="{DAB38AF1-42A6-451C-BA81-B04244ACC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788" y="4068559"/>
            <a:ext cx="1063170" cy="1271537"/>
          </a:xfrm>
          <a:prstGeom prst="rect">
            <a:avLst/>
          </a:prstGeom>
        </p:spPr>
      </p:pic>
      <p:pic>
        <p:nvPicPr>
          <p:cNvPr id="3084" name="Picture 12" descr="C:\Users\Admin\Desktop\9d83e9d3e49c96c229ab57369842871c.jpg"/>
          <p:cNvPicPr>
            <a:picLocks noChangeAspect="1" noChangeArrowheads="1"/>
          </p:cNvPicPr>
          <p:nvPr/>
        </p:nvPicPr>
        <p:blipFill>
          <a:blip r:embed="rId3" cstate="print"/>
          <a:srcRect/>
          <a:stretch>
            <a:fillRect/>
          </a:stretch>
        </p:blipFill>
        <p:spPr bwMode="auto">
          <a:xfrm>
            <a:off x="5292788" y="2690840"/>
            <a:ext cx="1063170" cy="1136407"/>
          </a:xfrm>
          <a:prstGeom prst="rect">
            <a:avLst/>
          </a:prstGeom>
          <a:noFill/>
        </p:spPr>
      </p:pic>
      <p:pic>
        <p:nvPicPr>
          <p:cNvPr id="3085" name="Picture 13" descr="C:\Users\Admin\Desktop\c8445acccadeb06c042dee5ce4b5527a.jpg"/>
          <p:cNvPicPr>
            <a:picLocks noChangeAspect="1" noChangeArrowheads="1"/>
          </p:cNvPicPr>
          <p:nvPr/>
        </p:nvPicPr>
        <p:blipFill>
          <a:blip r:embed="rId4" cstate="print"/>
          <a:srcRect/>
          <a:stretch>
            <a:fillRect/>
          </a:stretch>
        </p:blipFill>
        <p:spPr bwMode="auto">
          <a:xfrm>
            <a:off x="5292788" y="1435608"/>
            <a:ext cx="1063170" cy="1034561"/>
          </a:xfrm>
          <a:prstGeom prst="rect">
            <a:avLst/>
          </a:prstGeom>
          <a:noFill/>
        </p:spPr>
      </p:pic>
      <p:sp>
        <p:nvSpPr>
          <p:cNvPr id="3" name="TextBox 2"/>
          <p:cNvSpPr txBox="1"/>
          <p:nvPr/>
        </p:nvSpPr>
        <p:spPr>
          <a:xfrm>
            <a:off x="3035808" y="1554535"/>
            <a:ext cx="2028420" cy="4031873"/>
          </a:xfrm>
          <a:prstGeom prst="rect">
            <a:avLst/>
          </a:prstGeom>
          <a:noFill/>
        </p:spPr>
        <p:txBody>
          <a:bodyPr wrap="square" rtlCol="0">
            <a:spAutoFit/>
          </a:bodyPr>
          <a:lstStyle/>
          <a:p>
            <a:r>
              <a:rPr lang="en-US" sz="3200" dirty="0" smtClean="0">
                <a:latin typeface="Times New Roman" pitchFamily="18" charset="0"/>
                <a:cs typeface="Times New Roman" pitchFamily="18" charset="0"/>
              </a:rPr>
              <a:t>a. 1</a:t>
            </a:r>
          </a:p>
          <a:p>
            <a:endParaRPr lang="en-US" sz="3200" dirty="0" smtClean="0">
              <a:latin typeface="Times New Roman" pitchFamily="18" charset="0"/>
              <a:cs typeface="Times New Roman" pitchFamily="18" charset="0"/>
            </a:endParaRPr>
          </a:p>
          <a:p>
            <a:pPr marL="514350" indent="-514350">
              <a:buAutoNum type="arabicPeriod"/>
            </a:pP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 2</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3 </a:t>
            </a:r>
          </a:p>
          <a:p>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812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AF0E738-ECC0-4F72-A725-569390F016ED}"/>
              </a:ext>
            </a:extLst>
          </p:cNvPr>
          <p:cNvSpPr txBox="1"/>
          <p:nvPr/>
        </p:nvSpPr>
        <p:spPr>
          <a:xfrm>
            <a:off x="3032620" y="265026"/>
            <a:ext cx="5977919"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What animals live at grandparents</a:t>
            </a:r>
            <a:r>
              <a:rPr lang="ru-RU" sz="3200" dirty="0">
                <a:latin typeface="Times New Roman" panose="02020603050405020304" pitchFamily="18" charset="0"/>
                <a:cs typeface="Times New Roman" panose="02020603050405020304" pitchFamily="18" charset="0"/>
              </a:rPr>
              <a:t>?</a:t>
            </a:r>
          </a:p>
        </p:txBody>
      </p:sp>
      <p:pic>
        <p:nvPicPr>
          <p:cNvPr id="8" name="Рисунок 7">
            <a:extLst>
              <a:ext uri="{FF2B5EF4-FFF2-40B4-BE49-F238E27FC236}">
                <a16:creationId xmlns:a16="http://schemas.microsoft.com/office/drawing/2014/main" xmlns="" id="{BA7657EB-B280-4194-B7E7-E7777F1BC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960" y="1560444"/>
            <a:ext cx="3462369" cy="2450970"/>
          </a:xfrm>
          <a:prstGeom prst="rect">
            <a:avLst/>
          </a:prstGeom>
        </p:spPr>
      </p:pic>
      <p:pic>
        <p:nvPicPr>
          <p:cNvPr id="10" name="Рисунок 9">
            <a:extLst>
              <a:ext uri="{FF2B5EF4-FFF2-40B4-BE49-F238E27FC236}">
                <a16:creationId xmlns:a16="http://schemas.microsoft.com/office/drawing/2014/main" xmlns="" id="{71937E0C-E96F-4134-B401-54933F1F6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672" y="1508289"/>
            <a:ext cx="3848553" cy="2503126"/>
          </a:xfrm>
          <a:prstGeom prst="rect">
            <a:avLst/>
          </a:prstGeom>
        </p:spPr>
      </p:pic>
      <p:pic>
        <p:nvPicPr>
          <p:cNvPr id="12" name="Рисунок 11">
            <a:extLst>
              <a:ext uri="{FF2B5EF4-FFF2-40B4-BE49-F238E27FC236}">
                <a16:creationId xmlns:a16="http://schemas.microsoft.com/office/drawing/2014/main" xmlns="" id="{7BE30069-C027-456E-BA4A-9CB6E73BC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894" y="4341040"/>
            <a:ext cx="3658039" cy="2210274"/>
          </a:xfrm>
          <a:prstGeom prst="rect">
            <a:avLst/>
          </a:prstGeom>
        </p:spPr>
      </p:pic>
      <p:pic>
        <p:nvPicPr>
          <p:cNvPr id="1027" name="Picture 3" descr="C:\Users\Admin\Desktop\8dca089e0de31b066c99ab1db91076b4.jpg"/>
          <p:cNvPicPr>
            <a:picLocks noChangeAspect="1" noChangeArrowheads="1"/>
          </p:cNvPicPr>
          <p:nvPr/>
        </p:nvPicPr>
        <p:blipFill>
          <a:blip r:embed="rId5" cstate="print"/>
          <a:srcRect/>
          <a:stretch>
            <a:fillRect/>
          </a:stretch>
        </p:blipFill>
        <p:spPr bwMode="auto">
          <a:xfrm>
            <a:off x="1548063" y="1071814"/>
            <a:ext cx="9448800" cy="5676900"/>
          </a:xfrm>
          <a:prstGeom prst="rect">
            <a:avLst/>
          </a:prstGeom>
          <a:noFill/>
        </p:spPr>
      </p:pic>
    </p:spTree>
    <p:extLst>
      <p:ext uri="{BB962C8B-B14F-4D97-AF65-F5344CB8AC3E}">
        <p14:creationId xmlns:p14="http://schemas.microsoft.com/office/powerpoint/2010/main" val="174180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451</TotalTime>
  <Words>209</Words>
  <Application>Microsoft Office PowerPoint</Application>
  <PresentationFormat>Произвольный</PresentationFormat>
  <Paragraphs>29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52</cp:revision>
  <dcterms:created xsi:type="dcterms:W3CDTF">2022-03-26T14:02:07Z</dcterms:created>
  <dcterms:modified xsi:type="dcterms:W3CDTF">2022-04-11T10:49:50Z</dcterms:modified>
</cp:coreProperties>
</file>