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3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6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1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7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0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8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6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5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2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2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4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87B08-ADE1-42DC-9B61-D044D7724BE1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9D93-C61F-45EC-ADA2-C914298A1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4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84" y="126876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Проект: </a:t>
            </a:r>
            <a:r>
              <a:rPr lang="ru-RU" sz="40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«Посадили мы лучок»</a:t>
            </a:r>
          </a:p>
          <a:p>
            <a:pPr algn="ctr"/>
            <a:r>
              <a:rPr lang="ru-RU" sz="2400" dirty="0" smtClean="0">
                <a:effectLst/>
                <a:latin typeface="Times New Roman"/>
                <a:ea typeface="Times New Roman"/>
              </a:rPr>
              <a:t>Вид проекта: краткосрочный, практико-ориентированный.</a:t>
            </a:r>
          </a:p>
          <a:p>
            <a:pPr algn="ctr"/>
            <a:r>
              <a:rPr lang="ru-RU" sz="2400" dirty="0" smtClean="0">
                <a:effectLst/>
                <a:latin typeface="Times New Roman"/>
                <a:ea typeface="Times New Roman"/>
              </a:rPr>
              <a:t>Продолжительность проекта: 1 неделя.</a:t>
            </a:r>
          </a:p>
          <a:p>
            <a:pPr algn="ctr"/>
            <a:r>
              <a:rPr lang="ru-RU" sz="2000" dirty="0" smtClean="0">
                <a:ea typeface="Calibri"/>
                <a:cs typeface="Times New Roman"/>
              </a:rPr>
              <a:t>Участники </a:t>
            </a:r>
            <a:r>
              <a:rPr lang="ru-RU" sz="2000" dirty="0">
                <a:ea typeface="Calibri"/>
                <a:cs typeface="Times New Roman"/>
              </a:rPr>
              <a:t>проекта: дети средней группы, воспитатели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841910" y="5175824"/>
            <a:ext cx="2816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Ляшенко Д.В. воспитатель </a:t>
            </a:r>
          </a:p>
          <a:p>
            <a:r>
              <a:rPr lang="en-US" dirty="0" smtClean="0"/>
              <a:t>I</a:t>
            </a:r>
            <a:r>
              <a:rPr lang="ru-RU" dirty="0" smtClean="0"/>
              <a:t> кв. категории.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6412686"/>
            <a:ext cx="219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Новосибирск 2020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339"/>
            <a:ext cx="4763120" cy="317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3" y="207488"/>
            <a:ext cx="74136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7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" y="4185084"/>
            <a:ext cx="4080610" cy="2672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" y="188640"/>
            <a:ext cx="4080610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9"/>
          <a:stretch/>
        </p:blipFill>
        <p:spPr>
          <a:xfrm>
            <a:off x="4662273" y="954106"/>
            <a:ext cx="4032323" cy="5903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5455" y="0"/>
            <a:ext cx="45004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Оформление стаканчиков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посадки лука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5929" y="147751"/>
            <a:ext cx="28754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НАБЛЮДЕНИЕ ЗА РОСТОМ ЛУКА</a:t>
            </a:r>
            <a:endParaRPr lang="ru-RU" sz="1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902" y="4220943"/>
            <a:ext cx="25671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Полив семян лука(севок)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44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/>
          <a:stretch/>
        </p:blipFill>
        <p:spPr>
          <a:xfrm>
            <a:off x="25867" y="3770134"/>
            <a:ext cx="4227934" cy="3087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1772">
            <a:off x="5354463" y="4172117"/>
            <a:ext cx="3333419" cy="250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10" y="357794"/>
            <a:ext cx="3730715" cy="279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" y="188640"/>
            <a:ext cx="3862057" cy="29640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36653" y="3354636"/>
            <a:ext cx="31774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Дидактические игры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теме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70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39" y="1122853"/>
            <a:ext cx="2771800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/>
          <a:stretch/>
        </p:blipFill>
        <p:spPr>
          <a:xfrm>
            <a:off x="4723845" y="3847256"/>
            <a:ext cx="4230806" cy="2866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797969" cy="373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06" y="195436"/>
            <a:ext cx="2679762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7"/>
          <a:stretch/>
        </p:blipFill>
        <p:spPr>
          <a:xfrm>
            <a:off x="179512" y="4005064"/>
            <a:ext cx="4011910" cy="27268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9248" y="167346"/>
            <a:ext cx="19023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Рисование ,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лепка «ЛУК»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54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63579"/>
            <a:ext cx="2915816" cy="419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99" y="1700808"/>
            <a:ext cx="2953761" cy="4149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44" y="0"/>
            <a:ext cx="3057804" cy="407707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37" y="3942960"/>
            <a:ext cx="2888030" cy="288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4974">
            <a:off x="5123972" y="3942351"/>
            <a:ext cx="288925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32230"/>
            <a:ext cx="42273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Наблюдение за ростом и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цветением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семян лука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3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43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351" y="197346"/>
            <a:ext cx="87849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Актуальность</a:t>
            </a:r>
          </a:p>
          <a:p>
            <a:r>
              <a:rPr lang="ru-RU" sz="2000" dirty="0" smtClean="0"/>
              <a:t>Не секрет, что дети дошкольного возраста по природе своей исследователи. Неутолимая жажда новых впечатлений, любознательность, постоянное стремление экспериментировать, самостоятельно искать новые сведения о мире, традиционно рассматриваются как важнейшие черты детского поведения. Исследовательская, поисковая активность – естественное состояние ребенка, он настроен на познание мира. Исследовать, открывать, изучать – значит сделать шаг в неизведанное и непознанное.</a:t>
            </a:r>
          </a:p>
          <a:p>
            <a:r>
              <a:rPr lang="ru-RU" sz="2000" dirty="0" smtClean="0"/>
              <a:t>Тема разработанного проекта выбрана с учетом возрастных особенностей детей . Этот детский исследовательский проект ориентирован на приобретение детьми опыта опытно-исследовательской деятельности, осознание детьми своих интересов, формирование умений их реализовывать, и применять новые знания в жизни.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" b="90441" l="2542" r="96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60306"/>
            <a:ext cx="533784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5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8847"/>
            <a:ext cx="8496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/>
                <a:ea typeface="Times New Roman"/>
              </a:rPr>
              <a:t>Цель проекта</a:t>
            </a:r>
          </a:p>
          <a:p>
            <a:r>
              <a:rPr lang="ru-RU" sz="1600" dirty="0" smtClean="0">
                <a:effectLst/>
                <a:ea typeface="Times New Roman"/>
              </a:rPr>
              <a:t>Создание условий для развития познавательных и творческих способностей детей в процессе реализации образовательного проекта «Посадили мы лучок».</a:t>
            </a:r>
          </a:p>
          <a:p>
            <a:r>
              <a:rPr lang="ru-RU" sz="1600" dirty="0" smtClean="0">
                <a:effectLst/>
                <a:ea typeface="Times New Roman"/>
              </a:rPr>
              <a:t>Задачи проекта:</a:t>
            </a:r>
          </a:p>
          <a:p>
            <a:r>
              <a:rPr lang="ru-RU" sz="1600" dirty="0" smtClean="0">
                <a:effectLst/>
                <a:ea typeface="Times New Roman"/>
              </a:rPr>
              <a:t>1. Расширить знания детей о том, как создать мини-огород на подоконнике;</a:t>
            </a:r>
          </a:p>
          <a:p>
            <a:r>
              <a:rPr lang="ru-RU" sz="1600" dirty="0" smtClean="0">
                <a:effectLst/>
                <a:ea typeface="Times New Roman"/>
              </a:rPr>
              <a:t>2. </a:t>
            </a:r>
            <a:r>
              <a:rPr lang="ru-RU" sz="1600" dirty="0" smtClean="0">
                <a:ea typeface="Times New Roman"/>
              </a:rPr>
              <a:t>Формировать умение </a:t>
            </a:r>
            <a:r>
              <a:rPr lang="ru-RU" sz="1600" dirty="0" smtClean="0">
                <a:effectLst/>
                <a:ea typeface="Times New Roman"/>
              </a:rPr>
              <a:t> детей ежедневно ухаживать за луковицами в групповых условиях;</a:t>
            </a:r>
          </a:p>
          <a:p>
            <a:r>
              <a:rPr lang="ru-RU" sz="1600" dirty="0" smtClean="0">
                <a:effectLst/>
                <a:ea typeface="Times New Roman"/>
              </a:rPr>
              <a:t>4. Формировать представления детей о необходимости света, тепла, влаги, почвы для роста луковиц, делать выводы;</a:t>
            </a:r>
          </a:p>
          <a:p>
            <a:r>
              <a:rPr lang="ru-RU" sz="1600" dirty="0" smtClean="0">
                <a:effectLst/>
                <a:ea typeface="Times New Roman"/>
              </a:rPr>
              <a:t>5. Фиксировать представления детей об изменениях роста луковиц в стакане воды и в контейнере с почвой, сравнивать, анализировать.</a:t>
            </a:r>
          </a:p>
          <a:p>
            <a:r>
              <a:rPr lang="ru-RU" sz="1600" dirty="0" smtClean="0">
                <a:effectLst/>
                <a:ea typeface="Times New Roman"/>
              </a:rPr>
              <a:t>6. Развивать коммуникативные навыки;</a:t>
            </a:r>
          </a:p>
          <a:p>
            <a:r>
              <a:rPr lang="ru-RU" sz="1600" dirty="0" smtClean="0">
                <a:effectLst/>
                <a:ea typeface="Times New Roman"/>
              </a:rPr>
              <a:t>7. Формировать навыки исследовательской деятельности, инициативность;</a:t>
            </a:r>
          </a:p>
          <a:p>
            <a:r>
              <a:rPr lang="ru-RU" sz="1600" dirty="0" smtClean="0">
                <a:effectLst/>
                <a:ea typeface="Times New Roman"/>
              </a:rPr>
              <a:t>8. Активизировать внимание, память, обогащение словарного запаса, развивать речь.</a:t>
            </a:r>
            <a:endParaRPr lang="ru-RU" sz="1600" dirty="0">
              <a:effectLst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7301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Проектная идея</a:t>
            </a:r>
          </a:p>
          <a:p>
            <a:r>
              <a:rPr lang="ru-RU" sz="1600" dirty="0"/>
              <a:t>Создать в группе детского сада огород для посадки лука и наблюдения за его ростом.</a:t>
            </a:r>
          </a:p>
          <a:p>
            <a:r>
              <a:rPr lang="ru-RU" sz="1600" dirty="0"/>
              <a:t>Предполагаемый результат:</a:t>
            </a:r>
          </a:p>
          <a:p>
            <a:r>
              <a:rPr lang="ru-RU" sz="1600" dirty="0"/>
              <a:t>1. Научить детей наблюдать и ухаживать за посаженным за луком и познакомятся с условиями их содержания;</a:t>
            </a:r>
          </a:p>
          <a:p>
            <a:r>
              <a:rPr lang="ru-RU" sz="1600" dirty="0"/>
              <a:t>2. Научить детей подмечать пользу и красоту зеленого лука </a:t>
            </a:r>
            <a:r>
              <a:rPr lang="ru-RU" sz="1600" dirty="0" smtClean="0"/>
              <a:t>;</a:t>
            </a:r>
            <a:endParaRPr lang="ru-RU" sz="1600" dirty="0"/>
          </a:p>
          <a:p>
            <a:r>
              <a:rPr lang="ru-RU" sz="1600" dirty="0"/>
              <a:t>3. Сформировать у детей знания и представления </a:t>
            </a:r>
            <a:r>
              <a:rPr lang="ru-RU" sz="1600" dirty="0" smtClean="0"/>
              <a:t> </a:t>
            </a:r>
            <a:r>
              <a:rPr lang="ru-RU" sz="1600" dirty="0"/>
              <a:t>о росте зеленого лука в комнатных условиях и в контейнере с почвой, и в стакане с водой;</a:t>
            </a:r>
          </a:p>
          <a:p>
            <a:r>
              <a:rPr lang="ru-RU" sz="1600" dirty="0"/>
              <a:t>4. Научить детей видеть результаты своего труда и рассказывать о своей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80497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025993"/>
            <a:ext cx="65862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Этапы проекта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7031">
            <a:off x="959583" y="4725219"/>
            <a:ext cx="2674388" cy="186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2797473" cy="19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13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78" y="548680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Подготовительный (организационный) этап: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1. Поисковая работа по подбору иллюстративного материала и фотографий по теме «Лук. Почва».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2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Знакомство с натуральными слоями почвы, дать детям потрогать, понюхать.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3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Чтение адаптированной литературы об овощах.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4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Беседа «Лук от семи недуг», «Как наш овощ помогает».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5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Дидактические игры «</a:t>
            </a:r>
            <a:r>
              <a:rPr lang="ru-RU" dirty="0" smtClean="0">
                <a:latin typeface="Times New Roman"/>
                <a:ea typeface="Times New Roman"/>
              </a:rPr>
              <a:t>Где что растёт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?», «</a:t>
            </a:r>
            <a:r>
              <a:rPr lang="ru-RU" dirty="0" smtClean="0">
                <a:latin typeface="Times New Roman"/>
                <a:ea typeface="Times New Roman"/>
              </a:rPr>
              <a:t>Игры вкладыши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», «Узнай на ощупь», «От какого овоща эта часть», «Собери картинку».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6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Составление и отгадывание загадок об овощных культурах.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7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Консультация для родителей «Растим зеленый лук».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8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Предложить родителям приобрести для проведения проекта контейнеры, землю, луковицы для посадки.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9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Домашние задания: просмотр и обсуждения мультфильма «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Лунтик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Лук», выращивание дома на подоконнике зеленого лука, составление рассказов о том, как сажали и ухаживали за луком в домашних условиях, расширение представлений об употреблении зеленого лука в пищу.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10. </a:t>
            </a:r>
            <a:r>
              <a:rPr lang="ru-RU" dirty="0" smtClean="0">
                <a:latin typeface="Times New Roman"/>
                <a:ea typeface="Times New Roman"/>
              </a:rPr>
              <a:t>Создание условий для выращивания лука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на подоконнике.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14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51344"/>
            <a:ext cx="86409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Практический (основной) этап</a:t>
            </a:r>
          </a:p>
          <a:p>
            <a:r>
              <a:rPr lang="ru-RU" dirty="0"/>
              <a:t>1. «Растительный мир», «Посадка лука», «Витамины для детей» (познание);</a:t>
            </a:r>
          </a:p>
          <a:p>
            <a:r>
              <a:rPr lang="ru-RU" dirty="0"/>
              <a:t>2. </a:t>
            </a:r>
            <a:r>
              <a:rPr lang="ru-RU" dirty="0" smtClean="0"/>
              <a:t>«Условия</a:t>
            </a:r>
            <a:r>
              <a:rPr lang="ru-RU" dirty="0"/>
              <a:t>, необходимые для роста лука», «Размножение, рост, развитие зеленого лука» (познавательно-исследовательская деятельность);</a:t>
            </a:r>
          </a:p>
          <a:p>
            <a:r>
              <a:rPr lang="ru-RU" dirty="0"/>
              <a:t>3. Зарисовка </a:t>
            </a:r>
            <a:r>
              <a:rPr lang="ru-RU" dirty="0" smtClean="0"/>
              <a:t> </a:t>
            </a:r>
            <a:r>
              <a:rPr lang="ru-RU" dirty="0"/>
              <a:t>лука (творчество);</a:t>
            </a:r>
          </a:p>
          <a:p>
            <a:r>
              <a:rPr lang="ru-RU" dirty="0"/>
              <a:t>4. Составление рассказов о луке «Как лучок появился на грядке», «Зеленый доктор» (коммуникация);</a:t>
            </a:r>
          </a:p>
          <a:p>
            <a:r>
              <a:rPr lang="ru-RU" dirty="0"/>
              <a:t>5. Беседы «Полезная пища» (здоровье);</a:t>
            </a:r>
          </a:p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Игровые упражнения «Кто быстрей посадит лук», «Собираем урожай» (физическая культура).</a:t>
            </a:r>
          </a:p>
        </p:txBody>
      </p:sp>
    </p:spTree>
    <p:extLst>
      <p:ext uri="{BB962C8B-B14F-4D97-AF65-F5344CB8AC3E}">
        <p14:creationId xmlns:p14="http://schemas.microsoft.com/office/powerpoint/2010/main" val="162074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9731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Заключительный этап – подведение итогов реализации проекта: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1.  Оформление выставки деятельности детей «Лучок – золотой бочок».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2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Приготовление салата из лука и других овощей.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3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Представление фотовыставки «Лучок – золотой бочок».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929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1"/>
          <a:stretch/>
        </p:blipFill>
        <p:spPr>
          <a:xfrm>
            <a:off x="-5842" y="1446662"/>
            <a:ext cx="4361817" cy="54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1"/>
          <a:stretch/>
        </p:blipFill>
        <p:spPr>
          <a:xfrm>
            <a:off x="4644008" y="1446662"/>
            <a:ext cx="4499992" cy="54113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8955" y="492059"/>
            <a:ext cx="27999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Д/И «ГДЕ ЧТО РАСТЁТ»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4408" y="276616"/>
            <a:ext cx="44543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ГРА-ВКЛАДЫШИ «ПОСАДИЛИ ОГОРОД»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55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0597"/>
          <a:stretch/>
        </p:blipFill>
        <p:spPr>
          <a:xfrm rot="5400000">
            <a:off x="-393813" y="1649903"/>
            <a:ext cx="5628170" cy="4788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b="12040"/>
          <a:stretch/>
        </p:blipFill>
        <p:spPr>
          <a:xfrm>
            <a:off x="4932039" y="3068960"/>
            <a:ext cx="4224697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9"/>
          <a:stretch/>
        </p:blipFill>
        <p:spPr>
          <a:xfrm>
            <a:off x="4932038" y="0"/>
            <a:ext cx="4224697" cy="3021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383" y="188640"/>
            <a:ext cx="41937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д/и «Полезные вредные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продукты»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832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736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29</cp:revision>
  <dcterms:created xsi:type="dcterms:W3CDTF">2020-08-20T06:22:47Z</dcterms:created>
  <dcterms:modified xsi:type="dcterms:W3CDTF">2020-09-02T06:43:49Z</dcterms:modified>
</cp:coreProperties>
</file>